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В САД\дипломы и грамоты\images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567" y="0"/>
            <a:ext cx="9167567" cy="68404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2400"/>
            <a:ext cx="6400800" cy="1524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Краткосрочный недельный проект для средней группы №1 «Бабочки»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60198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МБДОУ №22 «Синяя птица»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Салехард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Воспитатели: Соловьева Анна Германовна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Зинченко Татьяна Николаевна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В САД\дипломы и грамоты\images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082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19100" y="457200"/>
            <a:ext cx="8305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Формирование нравственных ценностей. Познакомить с историей возникновения праздника День космонавтики. Дать первоначальные сведения о планетах, солнце. Познакомить и показать в иллюстрациях (комету, орбитальную станцию, космический телескоп)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Дать элементарные знания о космосе. Расширить знания детей о звездном небе, кометах, планетах, орбитальной станции. Развивать речь детей, кругозор. Обогащать словарный запас детей. Воспитывать чувство гордости за наш народ.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user\Downloads\В САД\дипломы и грамоты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450145"/>
            <a:ext cx="8991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Проблема: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Недостаточные или совсем нет знаний детей о космосе. Незнание детьми российского праздника «День космонавтики».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групповой, познавательно-продуктивный.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Способы решения: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проведение занятий, бесед и наблюдений с детьми, просветительная работа с родителями.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 проблемы: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период смены общественных информаций нарушается преемственность поколений в воспитании детей и прежде всего нравственного опыта. Дети мало знают о празднике День космонавтики, почему он существует, и кто первым совершил полет. Дошкольники не испытывают чувство гордости за Родину.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детей будут сформированы представления о празднике «День космонавтики». Даны первоначальные знания о космосе. Дети хотят стать космонавтами и играют в сюжетно-ролевые игры «Мы космонавты», «Больница для космонавтов», «Столовая для летчиков». Принесение детьми из дома своей литературы для чтения. Оформление книжного уголка.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В САД\дипломы и грамоты\images (1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432"/>
            <a:ext cx="9119160" cy="6830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715962"/>
          </a:xfrm>
        </p:spPr>
        <p:txBody>
          <a:bodyPr>
            <a:normAutofit fontScale="90000"/>
          </a:bodyPr>
          <a:lstStyle/>
          <a:p>
            <a:r>
              <a:rPr lang="ru-RU" dirty="0"/>
              <a:t>Мероприятия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39969"/>
              </p:ext>
            </p:extLst>
          </p:nvPr>
        </p:nvGraphicFramePr>
        <p:xfrm>
          <a:off x="279960" y="772423"/>
          <a:ext cx="8839200" cy="577663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педагогов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родителей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этап - подготовительный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Определяет цели и задачи, осуществляет сбор и уточнение информации, выбирает оптимальные варианты, составляет план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Принимают цели и задачи, предложенные воспитателем.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Принимают цели и задачи, предложенные воспитателем, дополняют собственными.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этап – практическая деятельность по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рещению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задач (основной этап)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Организуют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применением эффективных методов и приемов. Оказывают практическую помощь детям.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Формируют знания, умения и навыки. Изготовление поделок.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Выполняют вместе с детьми совместные работы на космическую тематику.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3этап – анализ проектной деятельности и оценка результатов (заключительный этап)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Анализируют деятельность детей и соотносит полученные результаты с поставленными задачами. Организация выставки детских поделок.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Участвуют в организации выставки своих работ выполненных на занятиях по художественно-эстетическому развитию, а также работ выполненных совместно с родителями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Участвуют в организации выставки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В САД\дипломы и грамоты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Выноска с четырьмя стрелками 5"/>
          <p:cNvSpPr/>
          <p:nvPr/>
        </p:nvSpPr>
        <p:spPr>
          <a:xfrm>
            <a:off x="3560864" y="2317641"/>
            <a:ext cx="3429000" cy="2057400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9" y="3109119"/>
            <a:ext cx="2286000" cy="6397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Первый день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52600" y="2684621"/>
            <a:ext cx="18287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Рассматривание презентации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«Может, огроменная эта вся вселенная?»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G:\День Космонавтики ср гр бабочки1\фото космос\20150407_16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0366">
            <a:off x="165872" y="2327649"/>
            <a:ext cx="1581150" cy="2108200"/>
          </a:xfrm>
          <a:prstGeom prst="rect">
            <a:avLst/>
          </a:prstGeom>
          <a:noFill/>
        </p:spPr>
      </p:pic>
      <p:pic>
        <p:nvPicPr>
          <p:cNvPr id="1028" name="Picture 4" descr="G:\День Космонавтики ср гр бабочки1\фото космос\20150407_161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6063">
            <a:off x="128434" y="179557"/>
            <a:ext cx="2554578" cy="191593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82123" y="1478976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Беседа с детьми на тему: «Какой праздник отмечает наша страна двенадцатого апреля»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581400" y="42672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 Рисование – «Ракета»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G:\День Космонавтики ср гр бабочки1\фото космос\20150407_124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12546">
            <a:off x="457200" y="4724400"/>
            <a:ext cx="2590800" cy="1943100"/>
          </a:xfrm>
          <a:prstGeom prst="rect">
            <a:avLst/>
          </a:prstGeom>
          <a:noFill/>
        </p:spPr>
      </p:pic>
      <p:pic>
        <p:nvPicPr>
          <p:cNvPr id="1032" name="Picture 8" descr="G:\День Космонавтики ср гр бабочки1\фото космос\20150407_1244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3516">
            <a:off x="6722700" y="4024527"/>
            <a:ext cx="2033626" cy="2711501"/>
          </a:xfrm>
          <a:prstGeom prst="rect">
            <a:avLst/>
          </a:prstGeom>
          <a:noFill/>
        </p:spPr>
      </p:pic>
      <p:pic>
        <p:nvPicPr>
          <p:cNvPr id="1033" name="Picture 9" descr="G:\День Космонавтики ср гр бабочки1\фото космос\20150407_124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029200"/>
            <a:ext cx="2209800" cy="1657350"/>
          </a:xfrm>
          <a:prstGeom prst="rect">
            <a:avLst/>
          </a:prstGeom>
          <a:noFill/>
        </p:spPr>
      </p:pic>
      <p:pic>
        <p:nvPicPr>
          <p:cNvPr id="1034" name="Picture 10" descr="G:\День Космонавтики ср гр бабочки1\фото космос\20150407_1615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99807">
            <a:off x="6002236" y="280796"/>
            <a:ext cx="3048000" cy="2286000"/>
          </a:xfrm>
          <a:prstGeom prst="rect">
            <a:avLst/>
          </a:prstGeom>
          <a:noFill/>
        </p:spPr>
      </p:pic>
      <p:pic>
        <p:nvPicPr>
          <p:cNvPr id="1035" name="Picture 11" descr="G:\День Космонавтики ср гр бабочки1\фото космос\космос\20154091011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228600"/>
            <a:ext cx="1625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er\Downloads\В САД\дипломы и грамоты\images (1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4188"/>
          </a:xfrm>
          <a:prstGeom prst="rect">
            <a:avLst/>
          </a:prstGeom>
          <a:noFill/>
        </p:spPr>
      </p:pic>
      <p:sp>
        <p:nvSpPr>
          <p:cNvPr id="8" name="Выноска с четырьмя стрелками 7"/>
          <p:cNvSpPr/>
          <p:nvPr/>
        </p:nvSpPr>
        <p:spPr>
          <a:xfrm>
            <a:off x="3162300" y="2088742"/>
            <a:ext cx="2514600" cy="2209800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62375" y="2743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Второй день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33600" y="2286000"/>
            <a:ext cx="182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Рассказ воспитателя о космосе, о первом космонавте, о Белке и Стрелке. Рассматривание иллюстраций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5200" y="43434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Познавательное развитие лепка «Ракета, космический корабль»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40260" y="2362200"/>
            <a:ext cx="1622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Нетрадиционное рисование по технике </a:t>
            </a:r>
            <a:r>
              <a:rPr lang="ru-RU" dirty="0" err="1" smtClean="0">
                <a:solidFill>
                  <a:schemeClr val="bg1"/>
                </a:solidFill>
              </a:rPr>
              <a:t>Граттаж</a:t>
            </a:r>
            <a:r>
              <a:rPr lang="ru-RU" dirty="0" smtClean="0">
                <a:solidFill>
                  <a:schemeClr val="bg1"/>
                </a:solidFill>
              </a:rPr>
              <a:t> – «Космос»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7" name="Picture 5" descr="G:\День Космонавтики ср гр бабочки1\фото космос\20150407_124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5720">
            <a:off x="813178" y="4807455"/>
            <a:ext cx="2641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G:\День Космонавтики ср гр бабочки1\фото космос\20150407_124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266730"/>
            <a:ext cx="2133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9" name="Picture 7" descr="G:\День Космонавтики ср гр бабочки1\фото космос\20150407_124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3582">
            <a:off x="6096000" y="4876800"/>
            <a:ext cx="2844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0" name="Picture 8" descr="G:\День Космонавтики ср гр бабочки1\фото космос\20150407_1556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350" y="1953238"/>
            <a:ext cx="19431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1" name="Picture 9" descr="G:\День Космонавтики ср гр бабочки1\фото космос\20150407_1557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28802">
            <a:off x="4864384" y="126999"/>
            <a:ext cx="1524000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2" name="Picture 10" descr="G:\День Космонавтики ср гр бабочки1\фото космос\20150407_1639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02081">
            <a:off x="7317239" y="64459"/>
            <a:ext cx="1648962" cy="2198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C:\Users\IRU\Desktop\мое\img43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251967">
            <a:off x="316173" y="238911"/>
            <a:ext cx="1809675" cy="153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79256">
            <a:off x="43676" y="2567807"/>
            <a:ext cx="2086846" cy="173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3" name="Picture 11" descr="G:\День Космонавтики ср гр бабочки1\фото космос\20150407_1849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65880" y="98612"/>
            <a:ext cx="2641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В САД\дипломы и грамоты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</p:spPr>
      </p:pic>
      <p:sp>
        <p:nvSpPr>
          <p:cNvPr id="5" name="Выноска с четырьмя стрелками 4"/>
          <p:cNvSpPr/>
          <p:nvPr/>
        </p:nvSpPr>
        <p:spPr>
          <a:xfrm>
            <a:off x="3352800" y="2438400"/>
            <a:ext cx="2362200" cy="2057400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971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Третий день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1600200"/>
            <a:ext cx="2181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Беседа «Каким должен быть космонавт»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2362201"/>
            <a:ext cx="167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Познавательное развитие Математика тема «День космонавтики в детском саду»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44196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Исследовательская деятельность (опыт с фонариком и мячиком) смена дня и ночи.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8800" y="1676400"/>
            <a:ext cx="205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Совместная творческая деятельность детей и воспитателей «Изготовление ракет и летающих тарелок из подручных материалов»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59" name="Picture 3" descr="G:\День Космонавтики ср гр бабочки1\фото космос\2015408154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9103">
            <a:off x="7566647" y="673370"/>
            <a:ext cx="1676400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G:\День Космонавтики ср гр бабочки1\фото космос\2015408155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1865">
            <a:off x="6400800" y="472440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G:\День Космонавтики ср гр бабочки1\фото космос\2015408160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G:\День Космонавтики ср гр бабочки1\фото космос\20154081608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74548">
            <a:off x="7602943" y="2274611"/>
            <a:ext cx="1463701" cy="195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G:\День Космонавтики ср гр бабочки1\фото космос\20154081623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61431">
            <a:off x="3098760" y="27817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АННА ГЕРМАНОВНА РАБОТА\День Космонавтики ср гр бабочки1\фото космос\20154080933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33093">
            <a:off x="293112" y="469494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АННА ГЕРМАНОВНА РАБОТА\День Космонавтики ср гр бабочки1\фото космос\20154080934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5314950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АННА ГЕРМАНОВНА РАБОТА\День Космонавтики ср гр бабочки1\фото космос\20154080941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245172">
            <a:off x="203200" y="2286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АННА ГЕРМАНОВНА РАБОТА\День Космонавтики ср гр бабочки1\фото космос\201540809424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743200"/>
            <a:ext cx="1930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В САД\дипломы и грамоты\imagesвап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27"/>
            <a:ext cx="9143999" cy="6849173"/>
          </a:xfrm>
          <a:prstGeom prst="rect">
            <a:avLst/>
          </a:prstGeom>
          <a:noFill/>
        </p:spPr>
      </p:pic>
      <p:sp>
        <p:nvSpPr>
          <p:cNvPr id="5" name="Выноска с четырьмя стрелками 4"/>
          <p:cNvSpPr/>
          <p:nvPr/>
        </p:nvSpPr>
        <p:spPr>
          <a:xfrm>
            <a:off x="3657600" y="2286000"/>
            <a:ext cx="2362200" cy="1981200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971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Четвертый </a:t>
            </a:r>
          </a:p>
          <a:p>
            <a:pPr algn="ctr"/>
            <a:r>
              <a:rPr lang="ru-RU" sz="2400" dirty="0" smtClean="0"/>
              <a:t>день</a:t>
            </a:r>
            <a:endParaRPr lang="ru-RU" sz="2400" dirty="0"/>
          </a:p>
        </p:txBody>
      </p:sp>
      <p:sp>
        <p:nvSpPr>
          <p:cNvPr id="9" name="Блок-схема: дисплей 8"/>
          <p:cNvSpPr/>
          <p:nvPr/>
        </p:nvSpPr>
        <p:spPr>
          <a:xfrm rot="10800000">
            <a:off x="1905000" y="1981200"/>
            <a:ext cx="1752600" cy="2743200"/>
          </a:xfrm>
          <a:prstGeom prst="flowChartDisp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2209800"/>
            <a:ext cx="144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Чтение художественной литературы А. Леонов «Я выхожу в космос»</a:t>
            </a:r>
            <a:endParaRPr lang="ru-RU" sz="2000" dirty="0"/>
          </a:p>
        </p:txBody>
      </p:sp>
      <p:sp>
        <p:nvSpPr>
          <p:cNvPr id="10" name="Блок-схема: дисплей 9"/>
          <p:cNvSpPr/>
          <p:nvPr/>
        </p:nvSpPr>
        <p:spPr>
          <a:xfrm>
            <a:off x="5943600" y="1981200"/>
            <a:ext cx="1371600" cy="2667000"/>
          </a:xfrm>
          <a:prstGeom prst="flowChartDisp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2286000"/>
            <a:ext cx="129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Разучивание стихотворения «Планеты Солнечной системы»</a:t>
            </a:r>
            <a:endParaRPr lang="ru-RU" dirty="0"/>
          </a:p>
        </p:txBody>
      </p:sp>
      <p:sp>
        <p:nvSpPr>
          <p:cNvPr id="13" name="Блок-схема: дисплей 12"/>
          <p:cNvSpPr/>
          <p:nvPr/>
        </p:nvSpPr>
        <p:spPr>
          <a:xfrm rot="5400000">
            <a:off x="4419600" y="3505200"/>
            <a:ext cx="762000" cy="2438400"/>
          </a:xfrm>
          <a:prstGeom prst="flowChartDisp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52800" y="44196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Сюжетно-ролевая игра «Полёт в Космос»</a:t>
            </a:r>
            <a:endParaRPr lang="ru-RU" dirty="0"/>
          </a:p>
        </p:txBody>
      </p:sp>
      <p:sp>
        <p:nvSpPr>
          <p:cNvPr id="15" name="Блок-схема: дисплей 14"/>
          <p:cNvSpPr/>
          <p:nvPr/>
        </p:nvSpPr>
        <p:spPr>
          <a:xfrm rot="16200000">
            <a:off x="4324350" y="19050"/>
            <a:ext cx="990600" cy="3390900"/>
          </a:xfrm>
          <a:prstGeom prst="flowChartDisp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48000" y="12192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Совместное творчество детей и воспитателей «Изготовление инопланетян»</a:t>
            </a:r>
            <a:endParaRPr lang="ru-RU" dirty="0"/>
          </a:p>
        </p:txBody>
      </p:sp>
      <p:pic>
        <p:nvPicPr>
          <p:cNvPr id="20483" name="Picture 3" descr="G:\День Космонавтики ср гр бабочки1\фото космос\космос\201540910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2781">
            <a:off x="2053360" y="52731"/>
            <a:ext cx="13144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G:\День Космонавтики ср гр бабочки1\фото космос\космос\2015409163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2084">
            <a:off x="6629400" y="228600"/>
            <a:ext cx="22352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G:\День Космонавтики ср гр бабочки1\фото космос\космос\2015409163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23185">
            <a:off x="3577230" y="101347"/>
            <a:ext cx="1295400" cy="9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G:\День Космонавтики ср гр бабочки1\фото космос\космос\2015409164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9415">
            <a:off x="5105400" y="228600"/>
            <a:ext cx="1320800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7" name="Picture 7" descr="G:\День Космонавтики ср гр бабочки1\фото космос\космос\20154091008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45746">
            <a:off x="140582" y="203825"/>
            <a:ext cx="18288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8" name="Picture 8" descr="G:\День Космонавтики ср гр бабочки1\фото космос\20154080924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47063">
            <a:off x="1778000" y="5105400"/>
            <a:ext cx="2032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9" name="Picture 9" descr="G:\День Космонавтики ср гр бабочки1\фото космос\20154080941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46067">
            <a:off x="4114800" y="5181600"/>
            <a:ext cx="1981200" cy="148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0" name="Picture 10" descr="G:\День Космонавтики ср гр бабочки1\фото космос\20154080942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5145">
            <a:off x="76200" y="1828800"/>
            <a:ext cx="18288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1" name="Picture 11" descr="G:\День Космонавтики ср гр бабочки1\фото космос\20154080943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976892">
            <a:off x="102611" y="3574066"/>
            <a:ext cx="1727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2" name="Picture 12" descr="G:\День Космонавтики ср гр бабочки1\фото космос\20154080945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4927600"/>
            <a:ext cx="1447800" cy="193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3" name="Picture 13" descr="G:\День Космонавтики ср гр бабочки1\фото космос\201540809455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97044">
            <a:off x="6398963" y="4750005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4" name="Picture 14" descr="G:\День Космонавтики ср гр бабочки1\фото космос\космос\201540916232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400" y="2286000"/>
            <a:ext cx="15430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В САД\дипломы и грамоты\imagesвап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964"/>
            <a:ext cx="9253194" cy="6930964"/>
          </a:xfrm>
          <a:prstGeom prst="rect">
            <a:avLst/>
          </a:prstGeom>
          <a:noFill/>
        </p:spPr>
      </p:pic>
      <p:sp>
        <p:nvSpPr>
          <p:cNvPr id="5" name="Выноска с четырьмя стрелками 4"/>
          <p:cNvSpPr/>
          <p:nvPr/>
        </p:nvSpPr>
        <p:spPr>
          <a:xfrm>
            <a:off x="3505200" y="2057400"/>
            <a:ext cx="2133600" cy="1981200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38600" y="2743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Пятый </a:t>
            </a:r>
          </a:p>
          <a:p>
            <a:pPr algn="ctr"/>
            <a:r>
              <a:rPr lang="ru-RU" dirty="0" smtClean="0"/>
              <a:t>день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2438400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Отгадывание загадок, чтение стихотворений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0800" y="15240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Художественно-эстетическое развитие – Аппликация «Космонавт»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8800" y="1981200"/>
            <a:ext cx="1752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Выполнение вместе с детьми совместных работ на тему «День космонавтики» в домашних условиях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3200" y="41910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подвижная игра «кто быстрее соберется в полет»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7" name="Picture 3" descr="G:\День Космонавтики ср гр бабочки1\фото космос\космос\2015410091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0679">
            <a:off x="2035788" y="34606"/>
            <a:ext cx="19304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G:\День Космонавтики ср гр бабочки1\фото космос\космос\2015410092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18288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 descr="G:\День Космонавтики ср гр бабочки1\фото космос\космос\2015410094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0" y="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G:\День Космонавтики ср гр бабочки1\фото космос\космос\2015410165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3165">
            <a:off x="7251601" y="2180560"/>
            <a:ext cx="20574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1" name="Picture 7" descr="G:\День Космонавтики ср гр бабочки1\фото космос\космос\20154101659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83950">
            <a:off x="7010400" y="4038600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2" name="Picture 8" descr="G:\День Космонавтики ср гр бабочки1\фото космос\космос\2015410170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48795">
            <a:off x="4429747" y="4910413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3" name="Picture 9" descr="G:\День Космонавтики ср гр бабочки1\фото космос\космос\20154101700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47982">
            <a:off x="1981200" y="5181600"/>
            <a:ext cx="22352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4" name="Picture 10" descr="G:\День Космонавтики ср гр бабочки1\фото космос\космос\20154101701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6390">
            <a:off x="155459" y="681128"/>
            <a:ext cx="2137249" cy="1602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G:\АННА ГЕРМАНОВНА РАБОТА\День Космонавтики ср гр бабочки1\фото космос\космос\201540916175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514600"/>
            <a:ext cx="1727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G:\АННА ГЕРМАНОВНА РАБОТА\День Космонавтики ср гр бабочки1\фото космос\201540809453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60952">
            <a:off x="97386" y="4250232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593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Мероприятия</vt:lpstr>
      <vt:lpstr>Первый день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2015-04-19T11:40:52Z</dcterms:created>
  <dcterms:modified xsi:type="dcterms:W3CDTF">2021-01-28T07:09:39Z</dcterms:modified>
</cp:coreProperties>
</file>