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7" r:id="rId7"/>
    <p:sldId id="261" r:id="rId8"/>
    <p:sldId id="262" r:id="rId9"/>
    <p:sldId id="268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2E9C7-8872-4469-9048-5E9DC9CE8754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D334B-C833-43DB-B97C-CDDB8BFC3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334B-C833-43DB-B97C-CDDB8BFC34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045785"/>
          </a:xfrm>
        </p:spPr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rgbClr val="7030A0"/>
                </a:solidFill>
              </a:rPr>
              <a:t>История моей семьи</a:t>
            </a:r>
            <a:endParaRPr lang="ru-RU" sz="6600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7772400" cy="98368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Тренкина Екатерина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МБДОУ  Детский сад № 22 «Синяя птица»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группа Гномики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trenkin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31766"/>
            <a:ext cx="302433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Мы с мамой очень любим заниматься творчеством… рисовать, клеить, делать красивые аппликации….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trenkina\Desktop\1439182465_vector-handmade-collection-1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080120" cy="104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trenkina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501008"/>
            <a:ext cx="2214571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6" y="1759171"/>
            <a:ext cx="2269054" cy="302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59" y="274743"/>
            <a:ext cx="2321933" cy="3095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25" y="620688"/>
            <a:ext cx="2434580" cy="324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А как здорово, когда мы отправляемся на прогулку всей семьей!!!! </a:t>
            </a:r>
            <a:br>
              <a:rPr lang="ru-RU" sz="3200" i="1" dirty="0" smtClean="0">
                <a:solidFill>
                  <a:srgbClr val="7030A0"/>
                </a:solidFill>
              </a:rPr>
            </a:br>
            <a:r>
              <a:rPr lang="ru-RU" sz="3200" i="1" dirty="0" smtClean="0">
                <a:solidFill>
                  <a:srgbClr val="7030A0"/>
                </a:solidFill>
              </a:rPr>
              <a:t>У меня самая лучшая семья на свете!!!</a:t>
            </a: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trenkina\Desktop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16632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8" y="527737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26" y="116632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00808"/>
            <a:ext cx="1501899" cy="2670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265">
            <a:off x="4352696" y="1969208"/>
            <a:ext cx="2574032" cy="257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644008" y="476672"/>
            <a:ext cx="4176464" cy="2304256"/>
            <a:chOff x="4644008" y="476672"/>
            <a:chExt cx="4176464" cy="2304256"/>
          </a:xfrm>
        </p:grpSpPr>
        <p:sp>
          <p:nvSpPr>
            <p:cNvPr id="4" name="Овальная выноска 3"/>
            <p:cNvSpPr/>
            <p:nvPr/>
          </p:nvSpPr>
          <p:spPr>
            <a:xfrm>
              <a:off x="4644008" y="476672"/>
              <a:ext cx="4176464" cy="2304256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20072" y="1052736"/>
              <a:ext cx="3168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Cambria Math" pitchFamily="18" charset="0"/>
                  <a:ea typeface="Cambria Math" pitchFamily="18" charset="0"/>
                </a:rPr>
                <a:t>Здравствуйте, а вот и Я! </a:t>
              </a:r>
            </a:p>
            <a:p>
              <a:r>
                <a:rPr lang="ru-RU" b="1" dirty="0" smtClean="0">
                  <a:latin typeface="Cambria Math" pitchFamily="18" charset="0"/>
                  <a:ea typeface="Cambria Math" pitchFamily="18" charset="0"/>
                </a:rPr>
                <a:t>Тренкина Катя зовут меня. </a:t>
              </a:r>
            </a:p>
            <a:p>
              <a:r>
                <a:rPr lang="ru-RU" b="1" dirty="0" smtClean="0">
                  <a:latin typeface="Cambria Math" pitchFamily="18" charset="0"/>
                  <a:ea typeface="Cambria Math" pitchFamily="18" charset="0"/>
                </a:rPr>
                <a:t>Рассказать хочу Вам Я </a:t>
              </a:r>
            </a:p>
            <a:p>
              <a:r>
                <a:rPr lang="ru-RU" b="1" dirty="0" smtClean="0">
                  <a:latin typeface="Cambria Math" pitchFamily="18" charset="0"/>
                  <a:ea typeface="Cambria Math" pitchFamily="18" charset="0"/>
                </a:rPr>
                <a:t>О своей семье, друзья!</a:t>
              </a:r>
            </a:p>
          </p:txBody>
        </p:sp>
      </p:grpSp>
      <p:pic>
        <p:nvPicPr>
          <p:cNvPr id="2050" name="Picture 2" descr="C:\Users\trenkina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3" y="4492005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trenkina\Desktop\c3647c1576de9df4e7c4253c84d77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89040"/>
            <a:ext cx="86409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39952" cy="459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enkina\Desktop\semeinoe-derev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-609600"/>
            <a:ext cx="11430000" cy="807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20608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Дедушка Дима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206084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Бабушка Наташа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206084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Дедушка Витя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206084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Бабушка Таня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429309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Мама Света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422108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Папа Дима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59492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Я - Катюшка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3383"/>
            <a:ext cx="1152128" cy="126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936" y="3006436"/>
            <a:ext cx="1118592" cy="1080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3" y="771217"/>
            <a:ext cx="1097966" cy="107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2993080"/>
            <a:ext cx="1080119" cy="1094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4707959"/>
            <a:ext cx="1189542" cy="11283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9686" y="771216"/>
            <a:ext cx="1162714" cy="11556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9872" y="819527"/>
            <a:ext cx="1055146" cy="1025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400506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Моя мама родилась в маленьком городке под названием Заводоуковск.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возрасте 11 лет маминого папу (дедушку Диму) отправляют служить в город Салехард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005064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Мой папа родился в городе </a:t>
            </a:r>
            <a:r>
              <a:rPr lang="ru-RU" b="1" i="1" dirty="0" smtClean="0">
                <a:solidFill>
                  <a:srgbClr val="7030A0"/>
                </a:solidFill>
              </a:rPr>
              <a:t>Чи</a:t>
            </a:r>
            <a:r>
              <a:rPr lang="ru-RU" b="1" i="1" dirty="0" smtClean="0">
                <a:solidFill>
                  <a:srgbClr val="7030A0"/>
                </a:solidFill>
              </a:rPr>
              <a:t>мкент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В возрасте 8 лет папа переезжают жить в Россию, в город Салехард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0912"/>
            <a:ext cx="2819468" cy="3294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310627"/>
            <a:ext cx="3240360" cy="3334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36510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Папа с мамой в одной школе оказались…..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Вот так мои родители впервые повстречались!!!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trenkina\Desktop\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103"/>
            <a:ext cx="4896544" cy="433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5085184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На протяжении 8 лет папа с мамой дружили!!!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0" y="332656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enkin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2656"/>
            <a:ext cx="2334766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46670" y="53012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И вот наступил долгожданный момент…. 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Прекрасным летним деньком, появилась новая ячейка общества – семья Тренкиных!!!!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525658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83671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abriola" pitchFamily="82" charset="0"/>
                <a:cs typeface="David" pitchFamily="34" charset="-79"/>
              </a:rPr>
              <a:t>И очень - очень скоро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abriola" pitchFamily="82" charset="0"/>
                <a:cs typeface="David" pitchFamily="34" charset="-79"/>
              </a:rPr>
              <a:t>К ним аист прилетел,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abriola" pitchFamily="82" charset="0"/>
                <a:cs typeface="David" pitchFamily="34" charset="-79"/>
              </a:rPr>
              <a:t>Чтоб в доме раздавался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abriola" pitchFamily="82" charset="0"/>
                <a:cs typeface="David" pitchFamily="34" charset="-79"/>
              </a:rPr>
              <a:t>Задорный детский смех!!! </a:t>
            </a:r>
            <a:endParaRPr lang="ru-RU" sz="3600" b="1" dirty="0">
              <a:solidFill>
                <a:srgbClr val="7030A0"/>
              </a:solidFill>
              <a:latin typeface="Gabriola" pitchFamily="82" charset="0"/>
              <a:cs typeface="David" pitchFamily="34" charset="-79"/>
            </a:endParaRPr>
          </a:p>
        </p:txBody>
      </p:sp>
      <p:pic>
        <p:nvPicPr>
          <p:cNvPr id="2050" name="Picture 2" descr="C:\Users\trenkina\Desktop\thumb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04456" cy="5287096"/>
          </a:xfrm>
          <a:prstGeom prst="rect">
            <a:avLst/>
          </a:prstGeom>
          <a:noFill/>
        </p:spPr>
      </p:pic>
      <p:pic>
        <p:nvPicPr>
          <p:cNvPr id="2051" name="Picture 3" descr="C:\Users\trenkina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96952"/>
            <a:ext cx="2376264" cy="327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92696"/>
            <a:ext cx="4608512" cy="100811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Время шло, я подрастала, радуя своих близких новыми достижениями….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578596" cy="343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25804"/>
            <a:ext cx="1789931" cy="2926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71" y="2018539"/>
            <a:ext cx="2434580" cy="324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11" y="3707904"/>
            <a:ext cx="2218556" cy="295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187</Words>
  <Application>Microsoft Office PowerPoint</Application>
  <PresentationFormat>Экран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Calibri</vt:lpstr>
      <vt:lpstr>Cambria Math</vt:lpstr>
      <vt:lpstr>David</vt:lpstr>
      <vt:lpstr>Gabriola</vt:lpstr>
      <vt:lpstr>Lucida Sans Unicode</vt:lpstr>
      <vt:lpstr>Verdana</vt:lpstr>
      <vt:lpstr>Wingdings 2</vt:lpstr>
      <vt:lpstr>Wingdings 3</vt:lpstr>
      <vt:lpstr>Открытая</vt:lpstr>
      <vt:lpstr>История моей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вот наступил долгожданный момент….  Прекрасным летним деньком, появилась новая ячейка общества – семья Тренкиных!!!!</vt:lpstr>
      <vt:lpstr>Презентация PowerPoint</vt:lpstr>
      <vt:lpstr>Время шло, я подрастала, радуя своих близких новыми достижениями…. </vt:lpstr>
      <vt:lpstr>Мы с мамой очень любим заниматься творчеством… рисовать, клеить, делать красивые аппликации….</vt:lpstr>
      <vt:lpstr>А как здорово, когда мы отправляемся на прогулку всей семьей!!!!  У меня самая лучшая семья на свете!!!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Тренкина Светлана Дмитриевна</dc:creator>
  <cp:lastModifiedBy>User</cp:lastModifiedBy>
  <cp:revision>17</cp:revision>
  <dcterms:created xsi:type="dcterms:W3CDTF">2019-03-05T09:48:26Z</dcterms:created>
  <dcterms:modified xsi:type="dcterms:W3CDTF">2019-03-05T16:55:29Z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