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89" r:id="rId5"/>
    <p:sldId id="261" r:id="rId6"/>
    <p:sldId id="284" r:id="rId7"/>
    <p:sldId id="282" r:id="rId8"/>
    <p:sldId id="283" r:id="rId9"/>
    <p:sldId id="262" r:id="rId10"/>
    <p:sldId id="264" r:id="rId11"/>
    <p:sldId id="278" r:id="rId12"/>
    <p:sldId id="279" r:id="rId13"/>
    <p:sldId id="263" r:id="rId14"/>
    <p:sldId id="266" r:id="rId15"/>
    <p:sldId id="267" r:id="rId16"/>
    <p:sldId id="274" r:id="rId17"/>
    <p:sldId id="275" r:id="rId18"/>
    <p:sldId id="276" r:id="rId19"/>
    <p:sldId id="277" r:id="rId20"/>
    <p:sldId id="285" r:id="rId21"/>
    <p:sldId id="292" r:id="rId22"/>
    <p:sldId id="286" r:id="rId23"/>
    <p:sldId id="287" r:id="rId24"/>
    <p:sldId id="290" r:id="rId25"/>
    <p:sldId id="29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9" autoAdjust="0"/>
    <p:restoredTop sz="86379" autoAdjust="0"/>
  </p:normalViewPr>
  <p:slideViewPr>
    <p:cSldViewPr>
      <p:cViewPr varScale="1">
        <p:scale>
          <a:sx n="66" d="100"/>
          <a:sy n="66" d="100"/>
        </p:scale>
        <p:origin x="-127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F1B5-7018-4E84-B8DD-68E9CE664A2D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07F58-4F9A-459B-B440-21B625575B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F1B5-7018-4E84-B8DD-68E9CE664A2D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07F58-4F9A-459B-B440-21B625575B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F1B5-7018-4E84-B8DD-68E9CE664A2D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07F58-4F9A-459B-B440-21B625575B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F1B5-7018-4E84-B8DD-68E9CE664A2D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07F58-4F9A-459B-B440-21B625575B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F1B5-7018-4E84-B8DD-68E9CE664A2D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07F58-4F9A-459B-B440-21B625575B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F1B5-7018-4E84-B8DD-68E9CE664A2D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07F58-4F9A-459B-B440-21B625575B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F1B5-7018-4E84-B8DD-68E9CE664A2D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07F58-4F9A-459B-B440-21B625575B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F1B5-7018-4E84-B8DD-68E9CE664A2D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07F58-4F9A-459B-B440-21B625575B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F1B5-7018-4E84-B8DD-68E9CE664A2D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07F58-4F9A-459B-B440-21B625575B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F1B5-7018-4E84-B8DD-68E9CE664A2D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07F58-4F9A-459B-B440-21B625575B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F1B5-7018-4E84-B8DD-68E9CE664A2D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07F58-4F9A-459B-B440-21B625575BF5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FF1B5-7018-4E84-B8DD-68E9CE664A2D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07F58-4F9A-459B-B440-21B625575BF5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132856"/>
            <a:ext cx="7117180" cy="1470025"/>
          </a:xfrm>
        </p:spPr>
        <p:txBody>
          <a:bodyPr/>
          <a:lstStyle/>
          <a:p>
            <a:pPr algn="ctr"/>
            <a:r>
              <a:rPr lang="ru-RU" sz="4800" b="1" i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по проекту</a:t>
            </a:r>
            <a:br>
              <a:rPr lang="ru-RU" sz="4800" b="1" i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i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Ямал – мой край родной!</a:t>
            </a:r>
            <a:br>
              <a:rPr lang="ru-RU" sz="4800" b="1" i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–лет округу.</a:t>
            </a:r>
            <a:endParaRPr lang="ru-RU" sz="4800" b="1" i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4797152"/>
            <a:ext cx="7117180" cy="861420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/>
              <a:t>Подготовительная группа «Дюймовочка»</a:t>
            </a:r>
          </a:p>
          <a:p>
            <a:pPr algn="r"/>
            <a:r>
              <a:rPr lang="ru-RU" sz="1800" dirty="0" smtClean="0"/>
              <a:t>МБДОУ №22 Детский сад «Синяя птица».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51951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467" y="116632"/>
            <a:ext cx="7125113" cy="924475"/>
          </a:xfrm>
        </p:spPr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</a:rPr>
              <a:t>Занятие учителя-дефектолога.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5122" name="Picture 2" descr="H:\фото детей 2020\IMG_45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3168352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 descr="H:\фото детей 2020\IMG_46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95430"/>
            <a:ext cx="2808312" cy="2249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H:\фото детей 2020\IMG_46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064"/>
            <a:ext cx="2952328" cy="2322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5" name="Picture 5" descr="H:\фото детей 2020\IMG_46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49080"/>
            <a:ext cx="2952328" cy="2178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0466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125113" cy="924475"/>
          </a:xfrm>
        </p:spPr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</a:rPr>
              <a:t>Занятие учителя-логопеда.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146" name="Picture 2" descr="C:\Users\Lenovo\Desktop\занятие логопеда\IMG_47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96" y="1196752"/>
            <a:ext cx="3089268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C:\Users\Lenovo\Desktop\занятие логопеда\IMG_47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96752"/>
            <a:ext cx="2952328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C:\Users\Lenovo\Desktop\занятие логопеда\IMG_47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3089267" cy="239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9" name="Picture 5" descr="C:\Users\Lenovo\Desktop\занятие логопеда\IMG_47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77072"/>
            <a:ext cx="3168352" cy="239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8353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1" y="476673"/>
            <a:ext cx="7200800" cy="1008112"/>
          </a:xfrm>
        </p:spPr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</a:rPr>
              <a:t>Занятие педагога-психолога.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1916832"/>
            <a:ext cx="72651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Было проведено увлекательное игровое-занятие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«Путешествие в гости к </a:t>
            </a:r>
            <a:r>
              <a:rPr lang="ru-RU" dirty="0" err="1" smtClean="0">
                <a:solidFill>
                  <a:schemeClr val="bg1"/>
                </a:solidFill>
              </a:rPr>
              <a:t>Эдейко</a:t>
            </a:r>
            <a:r>
              <a:rPr lang="ru-RU" dirty="0" smtClean="0">
                <a:solidFill>
                  <a:schemeClr val="bg1"/>
                </a:solidFill>
              </a:rPr>
              <a:t>. Целью которого было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знакомство детей с бытом и культурой северного народа,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а также с природой тундры.</a:t>
            </a:r>
          </a:p>
        </p:txBody>
      </p:sp>
      <p:pic>
        <p:nvPicPr>
          <p:cNvPr id="4" name="Содержимое 3" descr="Yamala_3-400x267.jp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645024"/>
            <a:ext cx="2845260" cy="2152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http://ribalych.ru/wp-content/uploads/2015/03/27024.jpg"/>
          <p:cNvPicPr>
            <a:picLocks noGrp="1"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7" y="2924944"/>
            <a:ext cx="2520281" cy="1671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939" y="4785183"/>
            <a:ext cx="2138168" cy="1694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6941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983" y="0"/>
            <a:ext cx="7243860" cy="1212507"/>
          </a:xfrm>
        </p:spPr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</a:rPr>
              <a:t>Игры с инструктором по физкультуре.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7170" name="Picture 2" descr="C:\Users\Lenovo\Desktop\проектные\IMG_56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23" y="1259634"/>
            <a:ext cx="2520000" cy="2457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1" name="Picture 3" descr="C:\Users\Lenovo\Desktop\проектные\IMG_56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187" y="1307726"/>
            <a:ext cx="189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2" name="Picture 4" descr="C:\Users\Lenovo\Desktop\проектные\IMG_56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23" y="3861047"/>
            <a:ext cx="3457497" cy="2592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3" name="Picture 5" descr="C:\Users\Lenovo\Desktop\проектные\IMG_56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940" y="1341048"/>
            <a:ext cx="189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0" name="Picture 2" descr="C:\Users\Lenovo\Desktop\проектные\IMG_569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187" y="3933619"/>
            <a:ext cx="336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4107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7125113" cy="924475"/>
          </a:xfrm>
        </p:spPr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</a:rPr>
              <a:t>Проводились беседы, просмотр презентаций, знакомство с символикой.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243" name="Picture 3" descr="C:\Users\Lenovo\AppData\Local\Temp\Temp1_Таня 2.zip\IMG202011061559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95536" y="1412776"/>
            <a:ext cx="2880320" cy="2431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4" name="Picture 4" descr="C:\Users\Lenovo\AppData\Local\Temp\Temp1_Таня.zip\Новая папка (3)\IMG202011111558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283966" y="4077072"/>
            <a:ext cx="2502130" cy="2322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4" name="Picture 2" descr="C:\Users\Lenovo\Desktop\проектные\IMG_57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077072"/>
            <a:ext cx="2880321" cy="2322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5" name="Picture 3" descr="C:\Users\Lenovo\Desktop\проектные\IMG_57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03323" y="1366983"/>
            <a:ext cx="2431370" cy="2502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6296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090947" cy="1195535"/>
          </a:xfrm>
        </p:spPr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</a:rPr>
              <a:t>Знакомство со сказками, разучивание стихов, загадывание загадок.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266" name="Picture 2" descr="C:\Users\Lenovo\AppData\Local\Temp\Temp1_Таня 2.zip\IMG202011091614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23528" y="1614910"/>
            <a:ext cx="2796392" cy="2183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18" name="Picture 2" descr="C:\Users\Lenovo\AppData\Local\Temp\Temp1_Таня 2.zip\IMG202011061559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14910"/>
            <a:ext cx="2736024" cy="2183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93549"/>
            <a:ext cx="3840000" cy="2431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44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140" y="260648"/>
            <a:ext cx="7162955" cy="792087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Оформление информационного уголка для родителей.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075" name="Picture 3" descr="C:\Users\Lenovo\Desktop\проектные\IMG_567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99"/>
          <a:stretch/>
        </p:blipFill>
        <p:spPr bwMode="auto">
          <a:xfrm rot="10800000" flipV="1">
            <a:off x="678654" y="1270305"/>
            <a:ext cx="3757964" cy="2498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C:\Users\Lenovo\Desktop\проектные\IMG_56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622" y="1693590"/>
            <a:ext cx="4457956" cy="2693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C:\Users\Lenovo\Desktop\проектные\IMG_56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2" t="439" r="-1" b="44602"/>
          <a:stretch/>
        </p:blipFill>
        <p:spPr bwMode="auto">
          <a:xfrm rot="10800000" flipV="1">
            <a:off x="657420" y="4655664"/>
            <a:ext cx="2784280" cy="1863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7" name="Picture 5" descr="C:\Users\Lenovo\Desktop\проектные\IMG_55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" r="10206" b="5377"/>
          <a:stretch/>
        </p:blipFill>
        <p:spPr bwMode="auto">
          <a:xfrm rot="10800000" flipH="1" flipV="1">
            <a:off x="4063217" y="4391840"/>
            <a:ext cx="3093728" cy="21000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3391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99" y="116632"/>
            <a:ext cx="7125113" cy="924475"/>
          </a:xfrm>
        </p:spPr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</a:rPr>
              <a:t>Совместные работы детей и родителей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Users\Lenovo\Desktop\IMG_57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0836">
            <a:off x="5703052" y="1696452"/>
            <a:ext cx="1853161" cy="25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Lenovo\Desktop\IMG_57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" r="9990"/>
          <a:stretch/>
        </p:blipFill>
        <p:spPr bwMode="auto">
          <a:xfrm>
            <a:off x="395536" y="4377596"/>
            <a:ext cx="2304256" cy="209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Lenovo\Desktop\IMG_57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79974" flipH="1" flipV="1">
            <a:off x="385206" y="1549938"/>
            <a:ext cx="1776123" cy="245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Lenovo\Desktop\IMG_57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539404"/>
            <a:ext cx="180000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Lenovo\Desktop\IMG_57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40152" y="4225844"/>
            <a:ext cx="189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" t="2009" r="9206"/>
          <a:stretch/>
        </p:blipFill>
        <p:spPr bwMode="auto">
          <a:xfrm rot="16200000">
            <a:off x="3146893" y="4161695"/>
            <a:ext cx="2025000" cy="255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20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5976665" cy="864097"/>
          </a:xfrm>
        </p:spPr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</a:rPr>
              <a:t>Развивающая среда.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Lenovo\Desktop\проектные\IMG_57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527408"/>
            <a:ext cx="1998072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Lenovo\Desktop\проектные\IMG_56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52" y="1059039"/>
            <a:ext cx="2934327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C:\Users\Lenovo\Desktop\проектные\IMG_56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4067944" y="1059039"/>
            <a:ext cx="3744416" cy="2427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1" r="5868" b="4203"/>
          <a:stretch/>
        </p:blipFill>
        <p:spPr bwMode="auto">
          <a:xfrm rot="15580353">
            <a:off x="714728" y="4504300"/>
            <a:ext cx="1779079" cy="2296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66195">
            <a:off x="3440364" y="4217345"/>
            <a:ext cx="2520000" cy="189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51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7"/>
            <a:ext cx="7378979" cy="936103"/>
          </a:xfrm>
        </p:spPr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</a:rPr>
              <a:t>Запоминающимся </a:t>
            </a:r>
            <a:r>
              <a:rPr lang="ru-RU" sz="2400" dirty="0">
                <a:solidFill>
                  <a:schemeClr val="bg1"/>
                </a:solidFill>
              </a:rPr>
              <a:t>мероприятием - стала игра - путешествие «Ямал - мой край родной</a:t>
            </a:r>
            <a:r>
              <a:rPr lang="ru-RU" sz="2400" dirty="0" smtClean="0">
                <a:solidFill>
                  <a:schemeClr val="bg1"/>
                </a:solidFill>
              </a:rPr>
              <a:t>».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Lenovo\Desktop\проектные\IMG_55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31940"/>
            <a:ext cx="2736304" cy="2052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C:\Users\Lenovo\Desktop\проектные\IMG_55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484784"/>
            <a:ext cx="1980220" cy="2640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C:\Users\Lenovo\Desktop\проектные\IMG_55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98054"/>
            <a:ext cx="189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Picture 2" descr="C:\Users\Lenovo\Desktop\проектные\IMG_55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04" y="4005064"/>
            <a:ext cx="2932139" cy="2199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Lenovo\Desktop\проектные\IMG_55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179950"/>
            <a:ext cx="1728192" cy="2184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2" descr="C:\Users\Lenovo\Desktop\проектные\IMG_554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000" y="4153731"/>
            <a:ext cx="2874119" cy="2155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095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19324"/>
            <a:ext cx="7474360" cy="508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87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595003" cy="1152129"/>
          </a:xfrm>
        </p:spPr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</a:rPr>
              <a:t>Конкурс чтецов группы «Ромашка» и «Дюймовочка».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266" name="Picture 2" descr="C:\Users\Lenovo\Desktop\проектные\IMG_55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14886"/>
            <a:ext cx="2400000" cy="2363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67" name="Picture 3" descr="C:\Users\Lenovo\Desktop\проектные\IMG_55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363709"/>
            <a:ext cx="2214420" cy="3018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68" name="Picture 4" descr="C:\Users\Lenovo\Desktop\проектные\IMG_55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37112"/>
            <a:ext cx="2520000" cy="189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69" name="Picture 5" descr="C:\Users\Lenovo\Desktop\проектные\IMG_55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56791"/>
            <a:ext cx="2106024" cy="3018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4431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Lenovo\Desktop\проектные\IMG_57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35" y="3789040"/>
            <a:ext cx="189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C:\Users\Lenovo\Desktop\проектные\IMG_57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2394056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2" descr="C:\Users\Lenovo\Desktop\проектные\IMG_57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56" y="404664"/>
            <a:ext cx="2232248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6" name="Picture 2" descr="C:\Users\Lenovo\Desktop\проектные\IMG_55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76" y="3356992"/>
            <a:ext cx="4224096" cy="316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44896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Lenovo\Desktop\проектные\IMG_55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576117" cy="2682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291" name="Picture 3" descr="C:\Users\Lenovo\Desktop\проектные\IMG_55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48680"/>
            <a:ext cx="336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292" name="Picture 4" descr="C:\Users\Lenovo\Desktop\проектные\IMG_55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5024"/>
            <a:ext cx="3163432" cy="2508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293" name="Picture 5" descr="C:\Users\Lenovo\Desktop\проектные\IMG_55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384990823" y="723309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Lenovo\Desktop\проектные\IMG_55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0400" y="-10972800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Lenovo\Desktop\проектные\IMG_55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0400" y="-1097280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Lenovo\Desktop\проектные\IMG_557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0400" y="-10972800"/>
            <a:ext cx="3960000" cy="29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C:\Users\Lenovo\Desktop\проектные\IMG_557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0400" y="-10972800"/>
            <a:ext cx="7920000" cy="59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C:\Users\Lenovo\Desktop\проектные\IMG_557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0400" y="-10972800"/>
            <a:ext cx="7920000" cy="59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Lenovo\Desktop\проектные\IMG_560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07791"/>
            <a:ext cx="336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43878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novo\Desktop\Дипломы Журавлик\Болтухов Иль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8050" y="-13301663"/>
            <a:ext cx="2520000" cy="356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enovo\Desktop\Дипломы Журавлик\Болтухов Иль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8050" y="-13301662"/>
            <a:ext cx="2520000" cy="356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Lenovo\Desktop\Дипломы Журавлик\Вуккерт Арте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05064"/>
            <a:ext cx="1903671" cy="275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Lenovo\Desktop\Дипломы Журавлик\Корнаухов Арте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496706" y="983115"/>
            <a:ext cx="1872208" cy="286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9797" y="476672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Участие в межэтническом конкурсе.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21925"/>
            <a:ext cx="1803357" cy="259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05064"/>
            <a:ext cx="1992151" cy="275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63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enovo\Desktop\проектные\IMG_5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05" y="973799"/>
            <a:ext cx="2064888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2" name="Picture 4" descr="C:\Users\Lenovo\Desktop\проектные\IMG_57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476" y="785481"/>
            <a:ext cx="2520000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3" name="Picture 5" descr="C:\Users\Lenovo\Desktop\проектные\IMG_57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89" y="3980688"/>
            <a:ext cx="336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80688"/>
            <a:ext cx="3096024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4905" y="998"/>
            <a:ext cx="7125113" cy="924475"/>
          </a:xfrm>
        </p:spPr>
        <p:txBody>
          <a:bodyPr/>
          <a:lstStyle/>
          <a:p>
            <a:r>
              <a:rPr lang="ru-RU" sz="2000" dirty="0" smtClean="0">
                <a:solidFill>
                  <a:schemeClr val="bg1"/>
                </a:solidFill>
              </a:rPr>
              <a:t>Экскурсия на выставку, внутри МБДОУ.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80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777587"/>
            <a:ext cx="4176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Ямал наш край,</a:t>
            </a:r>
          </a:p>
          <a:p>
            <a:pPr algn="ctr"/>
            <a:endParaRPr lang="ru-RU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 Ямал- наш дом,</a:t>
            </a:r>
          </a:p>
          <a:p>
            <a:pPr algn="ctr"/>
            <a:endParaRPr lang="ru-RU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 Ямал – наша малая родина.</a:t>
            </a:r>
          </a:p>
          <a:p>
            <a:pPr algn="ctr"/>
            <a:endParaRPr lang="ru-RU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147" y="1394104"/>
            <a:ext cx="3772163" cy="42756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1331640" y="5157192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solidFill>
                  <a:srgbClr val="C00000"/>
                </a:solidFill>
              </a:rPr>
              <a:t>С Юбилеем!!!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98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620688"/>
            <a:ext cx="6997313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956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</a:rPr>
              <a:t>Ожидаемые результаты.</a:t>
            </a:r>
            <a:br>
              <a:rPr lang="ru-RU" sz="2400" dirty="0" smtClean="0">
                <a:solidFill>
                  <a:schemeClr val="bg1"/>
                </a:solidFill>
              </a:rPr>
            </a:b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443841"/>
            <a:ext cx="66967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Увеличатся знания детей о быте, культуре и традициях коренных народов Севера (ненцы, ханты, селькупы, </a:t>
            </a:r>
            <a:r>
              <a:rPr lang="ru-RU" dirty="0" err="1">
                <a:solidFill>
                  <a:schemeClr val="bg1"/>
                </a:solidFill>
              </a:rPr>
              <a:t>коми</a:t>
            </a:r>
            <a:r>
              <a:rPr lang="ru-RU" dirty="0">
                <a:solidFill>
                  <a:schemeClr val="bg1"/>
                </a:solidFill>
              </a:rPr>
              <a:t>). </a:t>
            </a:r>
            <a:endParaRPr lang="ru-RU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У воспитанников будет сформирован познавательный интерес к культурному наследию народов Севера. </a:t>
            </a:r>
            <a:endParaRPr lang="ru-RU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Будут </a:t>
            </a:r>
            <a:r>
              <a:rPr lang="ru-RU" dirty="0">
                <a:solidFill>
                  <a:schemeClr val="bg1"/>
                </a:solidFill>
              </a:rPr>
              <a:t>сформированы основы чувства толерантности к сверстникам разных национальностей коренных народов Севера (ненцы, ханты, селькупы, </a:t>
            </a:r>
            <a:r>
              <a:rPr lang="ru-RU" dirty="0" err="1">
                <a:solidFill>
                  <a:schemeClr val="bg1"/>
                </a:solidFill>
              </a:rPr>
              <a:t>коми</a:t>
            </a:r>
            <a:r>
              <a:rPr lang="ru-RU" dirty="0" smtClean="0">
                <a:solidFill>
                  <a:schemeClr val="bg1"/>
                </a:solidFill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Родители воспитанников станут активными участниками реализации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76199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Lenovo\AppData\Local\Temp\Temp1_Лепка ЛИ (1).zip\ЛЕПКА на сайт\IMG20201105175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32" y="1484784"/>
            <a:ext cx="2920789" cy="242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Lenovo\AppData\Local\Temp\Temp1_Лепка ЛИ (1).zip\ЛЕПКА на сайт\IMG-5e290cd385827e06c8e596f6913a1e85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t="28108"/>
          <a:stretch/>
        </p:blipFill>
        <p:spPr bwMode="auto">
          <a:xfrm>
            <a:off x="5031719" y="1420521"/>
            <a:ext cx="2952000" cy="254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Lenovo\AppData\Local\Temp\Temp1_Лепка ЛИ (1).zip\ЛЕПКА на сайт\IMG-45d3cd3c467fa54e9aead9ef3f0377f9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55576" y="4071612"/>
            <a:ext cx="2736304" cy="256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4788024" y="4254362"/>
            <a:ext cx="2952328" cy="219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404664"/>
            <a:ext cx="8760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Нами по продуктивной деятельности были проведены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занятия: Художественно-эстетическое развитие (лепка)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                        «Северный олень».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1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404664"/>
            <a:ext cx="3478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«Пингвины на Севере».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 descr="H:\Дюймовочка занятие по лепке\IMG_46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49080"/>
            <a:ext cx="2160240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Дюймовочка занятие по лепке\IMG_46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2304256" cy="2541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Дюймовочка занятие по лепке\IMG_46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5170855" y="1"/>
            <a:ext cx="322382119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:\Дюймовочка занятие по лепке\IMG_46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4209" y="3913234"/>
            <a:ext cx="2631931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:\Дюймовочка занятие по лепке\IMG_46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05861" y="1105049"/>
            <a:ext cx="2482177" cy="2165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273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7126" y="260648"/>
            <a:ext cx="7433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Художественно –эстетическое развитие (рисование). 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«Украсим малицу».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Lenovo\AppData\Local\Temp\Temp1_ЛИ.zip\На сайт\IMG-06c659816fbeda0cce3f90ebad7f24d8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26" y="1183978"/>
            <a:ext cx="2680738" cy="22450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enovo\AppData\Local\Temp\Temp1_ЛИ.zip\На сайт\IMG-c9773fae371324320fc400484b46a449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33" y="908721"/>
            <a:ext cx="2107301" cy="2720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Lenovo\AppData\Local\Temp\Temp1_ЛИ.zip\На сайт\IMG-b51e79680d625b65fdf6a4d331fab58c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760" y="3781211"/>
            <a:ext cx="2642600" cy="2673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Lenovo\AppData\Local\Temp\Temp1_ЛИ.zip\На сайт\IMG-56504664f75fd3cf367e930aae9cf1f0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5050" y="3982092"/>
            <a:ext cx="2826034" cy="2119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910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200801" cy="1224137"/>
          </a:xfrm>
        </p:spPr>
        <p:txBody>
          <a:bodyPr/>
          <a:lstStyle/>
          <a:p>
            <a:r>
              <a:rPr lang="ru-RU" sz="2000" dirty="0" smtClean="0">
                <a:solidFill>
                  <a:schemeClr val="bg1"/>
                </a:solidFill>
              </a:rPr>
              <a:t>Аппликация </a:t>
            </a:r>
            <a:r>
              <a:rPr lang="ru-RU" sz="2000" dirty="0">
                <a:solidFill>
                  <a:schemeClr val="bg1"/>
                </a:solidFill>
              </a:rPr>
              <a:t>«Девочка в ненецком национальном костюме</a:t>
            </a:r>
            <a:r>
              <a:rPr lang="ru-RU" sz="2000" dirty="0" smtClean="0">
                <a:solidFill>
                  <a:schemeClr val="bg1"/>
                </a:solidFill>
              </a:rPr>
              <a:t>».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Lenovo\AppData\Local\Temp\Temp1_Таня 2.zip\IMG202011060942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67544" y="1556792"/>
            <a:ext cx="2892428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enovo\AppData\Local\Temp\Temp1_Таня.zip\Новая папка (3)\IMG202011060957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15019"/>
            <a:ext cx="3024336" cy="2462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Lenovo\AppData\Local\Temp\Temp1_Таня.zip\Новая папка (3)\IMG202011061219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7"/>
          <a:stretch/>
        </p:blipFill>
        <p:spPr bwMode="auto">
          <a:xfrm>
            <a:off x="2795319" y="3969060"/>
            <a:ext cx="3360000" cy="2721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4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297" y="404664"/>
            <a:ext cx="7125113" cy="377012"/>
          </a:xfrm>
        </p:spPr>
        <p:txBody>
          <a:bodyPr/>
          <a:lstStyle/>
          <a:p>
            <a:r>
              <a:rPr lang="ru-RU" sz="2000" dirty="0" smtClean="0">
                <a:solidFill>
                  <a:schemeClr val="bg1"/>
                </a:solidFill>
              </a:rPr>
              <a:t>Аппликация «Чум».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Lenovo\Desktop\IMG_57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878" y="1495214"/>
            <a:ext cx="2204796" cy="2783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C:\Users\Lenovo\Desktop\ЯМАЛ\аппликация чум\IMG_50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96720"/>
            <a:ext cx="2520000" cy="189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C:\Users\Lenovo\Desktop\ЯМАЛ\аппликация чум\IMG_50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68" y="4278226"/>
            <a:ext cx="2520000" cy="189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1" name="Picture 5" descr="C:\Users\Lenovo\Desktop\ЯМАЛ\аппликация чум\IMG_47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768" y="4077072"/>
            <a:ext cx="3084624" cy="2313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2" name="Picture 6" descr="C:\Users\Lenovo\Desktop\ЯМАЛ\аппликация чум\IMG_50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2160000" cy="2208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1840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Зима</Template>
  <TotalTime>904</TotalTime>
  <Words>265</Words>
  <Application>Microsoft Office PowerPoint</Application>
  <PresentationFormat>Экран (4:3)</PresentationFormat>
  <Paragraphs>40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Winter</vt:lpstr>
      <vt:lpstr>Отчет по проекту  Ямал – мой край родной! 90 –лет округу.</vt:lpstr>
      <vt:lpstr>Презентация PowerPoint</vt:lpstr>
      <vt:lpstr>Презентация PowerPoint</vt:lpstr>
      <vt:lpstr>Ожидаемые результаты. </vt:lpstr>
      <vt:lpstr>Презентация PowerPoint</vt:lpstr>
      <vt:lpstr>Презентация PowerPoint</vt:lpstr>
      <vt:lpstr>Презентация PowerPoint</vt:lpstr>
      <vt:lpstr>Аппликация «Девочка в ненецком национальном костюме».</vt:lpstr>
      <vt:lpstr>Аппликация «Чум».</vt:lpstr>
      <vt:lpstr>Занятие учителя-дефектолога.</vt:lpstr>
      <vt:lpstr>Занятие учителя-логопеда.</vt:lpstr>
      <vt:lpstr>Занятие педагога-психолога.</vt:lpstr>
      <vt:lpstr>Игры с инструктором по физкультуре.</vt:lpstr>
      <vt:lpstr>Проводились беседы, просмотр презентаций, знакомство с символикой.</vt:lpstr>
      <vt:lpstr>Знакомство со сказками, разучивание стихов, загадывание загадок.</vt:lpstr>
      <vt:lpstr>Оформление информационного уголка для родителей.</vt:lpstr>
      <vt:lpstr>Совместные работы детей и родителей.</vt:lpstr>
      <vt:lpstr>Развивающая среда.</vt:lpstr>
      <vt:lpstr>Запоминающимся мероприятием - стала игра - путешествие «Ямал - мой край родной».</vt:lpstr>
      <vt:lpstr>Конкурс чтецов группы «Ромашка» и «Дюймовочка».</vt:lpstr>
      <vt:lpstr>Презентация PowerPoint</vt:lpstr>
      <vt:lpstr>Презентация PowerPoint</vt:lpstr>
      <vt:lpstr>Презентация PowerPoint</vt:lpstr>
      <vt:lpstr>Экскурсия на выставку, внутри МБДОУ.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по проекту Ямал – мой край родной!</dc:title>
  <dc:creator>Танюша</dc:creator>
  <cp:lastModifiedBy>Танюша</cp:lastModifiedBy>
  <cp:revision>96</cp:revision>
  <dcterms:created xsi:type="dcterms:W3CDTF">2020-12-08T17:16:09Z</dcterms:created>
  <dcterms:modified xsi:type="dcterms:W3CDTF">2020-12-10T07:03:44Z</dcterms:modified>
</cp:coreProperties>
</file>